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6" d="100"/>
          <a:sy n="56" d="100"/>
        </p:scale>
        <p:origin x="-1518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AD414CB-54D5-48A8-A96C-ED8D9AEBB32D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0C5C507-0439-48DF-AAD9-18599D38FC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14CB-54D5-48A8-A96C-ED8D9AEBB32D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C507-0439-48DF-AAD9-18599D38FC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14CB-54D5-48A8-A96C-ED8D9AEBB32D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C507-0439-48DF-AAD9-18599D38FC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14CB-54D5-48A8-A96C-ED8D9AEBB32D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C507-0439-48DF-AAD9-18599D38FC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14CB-54D5-48A8-A96C-ED8D9AEBB32D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C507-0439-48DF-AAD9-18599D38FC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14CB-54D5-48A8-A96C-ED8D9AEBB32D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C507-0439-48DF-AAD9-18599D38FC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14CB-54D5-48A8-A96C-ED8D9AEBB32D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C507-0439-48DF-AAD9-18599D38FC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14CB-54D5-48A8-A96C-ED8D9AEBB32D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C507-0439-48DF-AAD9-18599D38FC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14CB-54D5-48A8-A96C-ED8D9AEBB32D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C507-0439-48DF-AAD9-18599D38FC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14CB-54D5-48A8-A96C-ED8D9AEBB32D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C507-0439-48DF-AAD9-18599D38FC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414CB-54D5-48A8-A96C-ED8D9AEBB32D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5C507-0439-48DF-AAD9-18599D38FC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AD414CB-54D5-48A8-A96C-ED8D9AEBB32D}" type="datetimeFigureOut">
              <a:rPr lang="en-US" smtClean="0"/>
              <a:pPr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0C5C507-0439-48DF-AAD9-18599D38FC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721828" y="753533"/>
            <a:ext cx="3304572" cy="465667"/>
          </a:xfrm>
        </p:spPr>
        <p:txBody>
          <a:bodyPr>
            <a:noAutofit/>
          </a:bodyPr>
          <a:lstStyle/>
          <a:p>
            <a:pPr algn="ctr"/>
            <a:r>
              <a:rPr lang="en-US" u="sng" dirty="0" smtClean="0">
                <a:solidFill>
                  <a:schemeClr val="bg2"/>
                </a:solidFill>
              </a:rPr>
              <a:t>THE WORLD</a:t>
            </a:r>
            <a:endParaRPr lang="en-US" u="sng" dirty="0">
              <a:solidFill>
                <a:schemeClr val="bg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90600" y="6096000"/>
            <a:ext cx="3352800" cy="76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2"/>
          <p:cNvSpPr txBox="1">
            <a:spLocks/>
          </p:cNvSpPr>
          <p:nvPr/>
        </p:nvSpPr>
        <p:spPr>
          <a:xfrm>
            <a:off x="1038828" y="762000"/>
            <a:ext cx="3304572" cy="457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u="sng" dirty="0" smtClean="0"/>
              <a:t>DISCIPLES</a:t>
            </a:r>
            <a:endParaRPr lang="en-US" u="sng" dirty="0"/>
          </a:p>
        </p:txBody>
      </p:sp>
      <p:sp>
        <p:nvSpPr>
          <p:cNvPr id="18" name="TextBox 17"/>
          <p:cNvSpPr txBox="1"/>
          <p:nvPr/>
        </p:nvSpPr>
        <p:spPr>
          <a:xfrm>
            <a:off x="1143000" y="1295400"/>
            <a:ext cx="3075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Rewarding Lifestyle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1143000" y="1657290"/>
            <a:ext cx="3075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Impact Community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1143000" y="2038290"/>
            <a:ext cx="3075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Support System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143000" y="2419290"/>
            <a:ext cx="3075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Fight Against Sin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1143000" y="2819400"/>
            <a:ext cx="3075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Bold Leaders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1143000" y="3181290"/>
            <a:ext cx="3075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Sacrifice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1143000" y="3562290"/>
            <a:ext cx="3075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Courage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1143000" y="3943290"/>
            <a:ext cx="3075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Truth as our Standard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1143000" y="4324290"/>
            <a:ext cx="3075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Model Christ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4848828" y="1295400"/>
            <a:ext cx="3075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Easy Lifestyle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48828" y="1657290"/>
            <a:ext cx="3075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Impact Myself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48828" y="2038290"/>
            <a:ext cx="3075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No Accountability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48828" y="2419290"/>
            <a:ext cx="3075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Tolerate Sin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48828" y="2819400"/>
            <a:ext cx="3075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Quiet Followers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48828" y="3181290"/>
            <a:ext cx="3075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Convenience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48828" y="3562290"/>
            <a:ext cx="3075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Fear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848828" y="3943290"/>
            <a:ext cx="3075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World Standard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848828" y="4324290"/>
            <a:ext cx="3075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Like Christ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205714" y="762000"/>
            <a:ext cx="23622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itle 12"/>
          <p:cNvSpPr txBox="1">
            <a:spLocks/>
          </p:cNvSpPr>
          <p:nvPr/>
        </p:nvSpPr>
        <p:spPr>
          <a:xfrm>
            <a:off x="4724400" y="762000"/>
            <a:ext cx="3304572" cy="4656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u="sng" dirty="0" smtClean="0">
                <a:solidFill>
                  <a:schemeClr val="bg2"/>
                </a:solidFill>
              </a:rPr>
              <a:t>BELIEVERS</a:t>
            </a:r>
            <a:endParaRPr lang="en-US" u="sng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7982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1" grpId="0" animBg="1"/>
      <p:bldP spid="4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39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Austin</vt:lpstr>
      <vt:lpstr>THE WORLD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Podosek</dc:creator>
  <cp:lastModifiedBy> Streams of Life Fellowship</cp:lastModifiedBy>
  <cp:revision>5</cp:revision>
  <dcterms:created xsi:type="dcterms:W3CDTF">2013-05-10T00:12:28Z</dcterms:created>
  <dcterms:modified xsi:type="dcterms:W3CDTF">2013-05-12T14:37:03Z</dcterms:modified>
</cp:coreProperties>
</file>